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69" r:id="rId3"/>
    <p:sldId id="258" r:id="rId4"/>
    <p:sldId id="259" r:id="rId5"/>
    <p:sldId id="260" r:id="rId6"/>
    <p:sldId id="261" r:id="rId7"/>
    <p:sldId id="262" r:id="rId8"/>
    <p:sldId id="268" r:id="rId9"/>
    <p:sldId id="263" r:id="rId10"/>
    <p:sldId id="264" r:id="rId11"/>
    <p:sldId id="266" r:id="rId12"/>
    <p:sldId id="265" r:id="rId13"/>
    <p:sldId id="267" r:id="rId1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E4A9A52-9393-E048-967F-02323B5704CC}" v="1" dt="2023-04-25T06:57:56.052"/>
    <p1510:client id="{7747007F-F1E7-1246-B00B-34D6C5082AFF}" v="1" dt="2023-04-25T06:33:25.30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986"/>
    <p:restoredTop sz="94558"/>
  </p:normalViewPr>
  <p:slideViewPr>
    <p:cSldViewPr snapToGrid="0">
      <p:cViewPr varScale="1">
        <p:scale>
          <a:sx n="121" d="100"/>
          <a:sy n="121" d="100"/>
        </p:scale>
        <p:origin x="91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이승윤 [leeseungyun]" userId="1717c91d-e535-4f26-808a-6b4a4171d6e9" providerId="ADAL" clId="{6E4A9A52-9393-E048-967F-02323B5704CC}"/>
    <pc:docChg chg="modSld">
      <pc:chgData name="이승윤 [leeseungyun]" userId="1717c91d-e535-4f26-808a-6b4a4171d6e9" providerId="ADAL" clId="{6E4A9A52-9393-E048-967F-02323B5704CC}" dt="2023-04-25T06:59:23.692" v="54" actId="20577"/>
      <pc:docMkLst>
        <pc:docMk/>
      </pc:docMkLst>
      <pc:sldChg chg="modSp mod">
        <pc:chgData name="이승윤 [leeseungyun]" userId="1717c91d-e535-4f26-808a-6b4a4171d6e9" providerId="ADAL" clId="{6E4A9A52-9393-E048-967F-02323B5704CC}" dt="2023-04-25T06:56:18.584" v="1" actId="20577"/>
        <pc:sldMkLst>
          <pc:docMk/>
          <pc:sldMk cId="2976658574" sldId="259"/>
        </pc:sldMkLst>
        <pc:spChg chg="mod">
          <ac:chgData name="이승윤 [leeseungyun]" userId="1717c91d-e535-4f26-808a-6b4a4171d6e9" providerId="ADAL" clId="{6E4A9A52-9393-E048-967F-02323B5704CC}" dt="2023-04-25T06:56:18.584" v="1" actId="20577"/>
          <ac:spMkLst>
            <pc:docMk/>
            <pc:sldMk cId="2976658574" sldId="259"/>
            <ac:spMk id="3" creationId="{C13DE15D-077B-00ED-056B-A2A409A944E2}"/>
          </ac:spMkLst>
        </pc:spChg>
        <pc:picChg chg="mod">
          <ac:chgData name="이승윤 [leeseungyun]" userId="1717c91d-e535-4f26-808a-6b4a4171d6e9" providerId="ADAL" clId="{6E4A9A52-9393-E048-967F-02323B5704CC}" dt="2023-04-25T06:56:15.797" v="0" actId="1076"/>
          <ac:picMkLst>
            <pc:docMk/>
            <pc:sldMk cId="2976658574" sldId="259"/>
            <ac:picMk id="4" creationId="{01C89E2B-799D-02D9-2CFB-1F19CF2F5E8D}"/>
          </ac:picMkLst>
        </pc:picChg>
      </pc:sldChg>
      <pc:sldChg chg="modSp mod">
        <pc:chgData name="이승윤 [leeseungyun]" userId="1717c91d-e535-4f26-808a-6b4a4171d6e9" providerId="ADAL" clId="{6E4A9A52-9393-E048-967F-02323B5704CC}" dt="2023-04-25T06:56:44.346" v="9" actId="20577"/>
        <pc:sldMkLst>
          <pc:docMk/>
          <pc:sldMk cId="2240082564" sldId="261"/>
        </pc:sldMkLst>
        <pc:spChg chg="mod">
          <ac:chgData name="이승윤 [leeseungyun]" userId="1717c91d-e535-4f26-808a-6b4a4171d6e9" providerId="ADAL" clId="{6E4A9A52-9393-E048-967F-02323B5704CC}" dt="2023-04-25T06:56:44.346" v="9" actId="20577"/>
          <ac:spMkLst>
            <pc:docMk/>
            <pc:sldMk cId="2240082564" sldId="261"/>
            <ac:spMk id="3" creationId="{67940DF3-2203-9909-034D-9D60FBA7330A}"/>
          </ac:spMkLst>
        </pc:spChg>
      </pc:sldChg>
      <pc:sldChg chg="addSp modSp mod">
        <pc:chgData name="이승윤 [leeseungyun]" userId="1717c91d-e535-4f26-808a-6b4a4171d6e9" providerId="ADAL" clId="{6E4A9A52-9393-E048-967F-02323B5704CC}" dt="2023-04-25T06:58:28.397" v="20" actId="14100"/>
        <pc:sldMkLst>
          <pc:docMk/>
          <pc:sldMk cId="1741223860" sldId="262"/>
        </pc:sldMkLst>
        <pc:picChg chg="mod">
          <ac:chgData name="이승윤 [leeseungyun]" userId="1717c91d-e535-4f26-808a-6b4a4171d6e9" providerId="ADAL" clId="{6E4A9A52-9393-E048-967F-02323B5704CC}" dt="2023-04-25T06:58:11.185" v="17" actId="1076"/>
          <ac:picMkLst>
            <pc:docMk/>
            <pc:sldMk cId="1741223860" sldId="262"/>
            <ac:picMk id="4" creationId="{8E7163E5-8416-86A5-7357-AE19A5EA8E6A}"/>
          </ac:picMkLst>
        </pc:picChg>
        <pc:picChg chg="add mod">
          <ac:chgData name="이승윤 [leeseungyun]" userId="1717c91d-e535-4f26-808a-6b4a4171d6e9" providerId="ADAL" clId="{6E4A9A52-9393-E048-967F-02323B5704CC}" dt="2023-04-25T06:58:28.397" v="20" actId="14100"/>
          <ac:picMkLst>
            <pc:docMk/>
            <pc:sldMk cId="1741223860" sldId="262"/>
            <ac:picMk id="5" creationId="{6D703040-A53D-B2BA-AEDA-6AD6461E541E}"/>
          </ac:picMkLst>
        </pc:picChg>
      </pc:sldChg>
      <pc:sldChg chg="modSp mod">
        <pc:chgData name="이승윤 [leeseungyun]" userId="1717c91d-e535-4f26-808a-6b4a4171d6e9" providerId="ADAL" clId="{6E4A9A52-9393-E048-967F-02323B5704CC}" dt="2023-04-25T06:59:23.692" v="54" actId="20577"/>
        <pc:sldMkLst>
          <pc:docMk/>
          <pc:sldMk cId="3424501086" sldId="263"/>
        </pc:sldMkLst>
        <pc:spChg chg="mod">
          <ac:chgData name="이승윤 [leeseungyun]" userId="1717c91d-e535-4f26-808a-6b4a4171d6e9" providerId="ADAL" clId="{6E4A9A52-9393-E048-967F-02323B5704CC}" dt="2023-04-25T06:59:23.692" v="54" actId="20577"/>
          <ac:spMkLst>
            <pc:docMk/>
            <pc:sldMk cId="3424501086" sldId="263"/>
            <ac:spMk id="3" creationId="{75EE8C3D-BE0F-1E42-6463-E04E4103C407}"/>
          </ac:spMkLst>
        </pc:spChg>
      </pc:sldChg>
      <pc:sldChg chg="modSp mod">
        <pc:chgData name="이승윤 [leeseungyun]" userId="1717c91d-e535-4f26-808a-6b4a4171d6e9" providerId="ADAL" clId="{6E4A9A52-9393-E048-967F-02323B5704CC}" dt="2023-04-25T06:58:55.472" v="34" actId="20577"/>
        <pc:sldMkLst>
          <pc:docMk/>
          <pc:sldMk cId="2376858594" sldId="268"/>
        </pc:sldMkLst>
        <pc:spChg chg="mod">
          <ac:chgData name="이승윤 [leeseungyun]" userId="1717c91d-e535-4f26-808a-6b4a4171d6e9" providerId="ADAL" clId="{6E4A9A52-9393-E048-967F-02323B5704CC}" dt="2023-04-25T06:58:55.472" v="34" actId="20577"/>
          <ac:spMkLst>
            <pc:docMk/>
            <pc:sldMk cId="2376858594" sldId="268"/>
            <ac:spMk id="3" creationId="{CFE89317-9CE2-7AEA-F23C-4EF8B19DD431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3C6AB6-55FF-3743-9BA9-29959BEA15B7}" type="datetimeFigureOut">
              <a:rPr kumimoji="1" lang="ko-KR" altLang="en-US" smtClean="0"/>
              <a:t>2023. 4. 25.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0AFCDB-BFC3-5746-A8F9-080D81FF27C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919584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0AFCDB-BFC3-5746-A8F9-080D81FF27CD}" type="slidenum">
              <a:rPr kumimoji="1" lang="ko-KR" altLang="en-US" smtClean="0"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917555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CC2C5C-1BB4-7317-77B9-AE2059BB98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6CD1A93-2C59-0C46-1B5B-6B8A23225D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B4456A3-57B0-EC04-FB80-5D814DB300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A7FDE-07F2-E24B-95F3-4B476AA60766}" type="datetimeFigureOut">
              <a:rPr kumimoji="1" lang="ko-KR" altLang="en-US" smtClean="0"/>
              <a:t>2023. 4. 25.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3D0EA4C-705E-64AA-BE21-0E789F6E18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662D323-4A13-00EB-D4C9-99DB4340A6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D5ED0-AFD4-1742-B369-164B941074F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518674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419785-4477-94F0-723D-BAF77E29ED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2993442-6C14-5BA6-B251-C67EC0109A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C4FD7EF-B69F-FE4B-AC00-6FF42091CD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A7FDE-07F2-E24B-95F3-4B476AA60766}" type="datetimeFigureOut">
              <a:rPr kumimoji="1" lang="ko-KR" altLang="en-US" smtClean="0"/>
              <a:t>2023. 4. 25.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F6B4CB0-32AE-91B5-9BFB-36DDEC818B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031234A-BD97-C401-83D5-1C6EA6F2E0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D5ED0-AFD4-1742-B369-164B941074F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03429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0F8333C-96F4-B790-4E17-2687ED9C86D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D3F3485-1C00-6500-C003-68907EFACC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A4991DA-BDD0-F28B-DA4A-4116CD5237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A7FDE-07F2-E24B-95F3-4B476AA60766}" type="datetimeFigureOut">
              <a:rPr kumimoji="1" lang="ko-KR" altLang="en-US" smtClean="0"/>
              <a:t>2023. 4. 25.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4563C22-A890-5CF9-1953-545D7FB366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9E49258-15F2-F729-F90A-82B4711DCE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D5ED0-AFD4-1742-B369-164B941074F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585398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287D7B-DCD3-0D9D-3E87-E0BDAAE056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E485937-EF59-E50C-BFCC-07F20A11D7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FE5260C-19AA-3869-812F-7BFA227E9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A7FDE-07F2-E24B-95F3-4B476AA60766}" type="datetimeFigureOut">
              <a:rPr kumimoji="1" lang="ko-KR" altLang="en-US" smtClean="0"/>
              <a:t>2023. 4. 25.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E25980E-E283-C333-0E3B-D2A9946B95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E34CFB2-2ADF-3069-4B6B-E88439E771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D5ED0-AFD4-1742-B369-164B941074F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700126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8F41FF-401C-4398-89E3-9921A1324A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57A40C6-6E29-2743-497D-6381B3EB7A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9525C55-71A0-7CDD-153D-2E1917FC85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A7FDE-07F2-E24B-95F3-4B476AA60766}" type="datetimeFigureOut">
              <a:rPr kumimoji="1" lang="ko-KR" altLang="en-US" smtClean="0"/>
              <a:t>2023. 4. 25.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7A5961-CA28-6255-0A02-8F686978B6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0559107-3D28-672B-76A4-8C43DB5A8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D5ED0-AFD4-1742-B369-164B941074F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183506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99994E-AD01-59B8-BD4B-289654B84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228E679-3679-6D82-8858-FCBC322867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6DA5F7A-5451-1FBA-3807-0EB9D42FB9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C25657D-E991-9942-4DE9-7CFF179408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A7FDE-07F2-E24B-95F3-4B476AA60766}" type="datetimeFigureOut">
              <a:rPr kumimoji="1" lang="ko-KR" altLang="en-US" smtClean="0"/>
              <a:t>2023. 4. 25.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DC23DF9-C89E-7430-926E-6AB446C526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3516607-181C-45B0-91D1-29DE4D1CD6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D5ED0-AFD4-1742-B369-164B941074F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416194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34C356-3AC2-35F4-56CE-30CD9F5DBB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BE44F5A-D2DC-B7C6-49E9-8AE8289F86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BBDACEE-6796-B6A1-E782-4262F6D57E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1BDDE06-AF18-A203-2BF7-5E48985472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2903A6D-6B66-C4A1-84FF-455136A4220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174F277-F160-403F-CCC7-926007F85C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A7FDE-07F2-E24B-95F3-4B476AA60766}" type="datetimeFigureOut">
              <a:rPr kumimoji="1" lang="ko-KR" altLang="en-US" smtClean="0"/>
              <a:t>2023. 4. 25.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4C8CB7B-75B4-5360-88E7-D614BD690A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0304C42-5E33-AB76-46A9-A0EFD3B95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D5ED0-AFD4-1742-B369-164B941074F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242150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993AEA-F322-7E10-D3E0-BEBD03A72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A1E9D47-BBA2-183A-E814-32952658A8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A7FDE-07F2-E24B-95F3-4B476AA60766}" type="datetimeFigureOut">
              <a:rPr kumimoji="1" lang="ko-KR" altLang="en-US" smtClean="0"/>
              <a:t>2023. 4. 25.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D2A2823-95A3-4568-23E3-EBDE84FD9E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F3867A1-DC36-55CC-C496-D562ECC41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D5ED0-AFD4-1742-B369-164B941074F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890779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8704B9A-520C-5461-21A2-850120BAAE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A7FDE-07F2-E24B-95F3-4B476AA60766}" type="datetimeFigureOut">
              <a:rPr kumimoji="1" lang="ko-KR" altLang="en-US" smtClean="0"/>
              <a:t>2023. 4. 25.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E9C8050-1C77-F811-E912-2F3967A9F5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41D350B-A034-BAAC-84CF-CD4DC11468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D5ED0-AFD4-1742-B369-164B941074F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327141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E41FFA-6AC5-A58A-2ADB-84EB8253B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C79001D-0BEE-857D-6FA0-234BB48F5D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DE4FDBD-68C5-920D-9ABD-2B63D5D4E1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A5E67D2-D83A-7A0B-760D-E983D8ECD7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A7FDE-07F2-E24B-95F3-4B476AA60766}" type="datetimeFigureOut">
              <a:rPr kumimoji="1" lang="ko-KR" altLang="en-US" smtClean="0"/>
              <a:t>2023. 4. 25.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ED89BD2-B05E-6F92-26E1-06126EA317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FCC5FA7-D3E5-A6C9-EEAD-EFCA8E838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D5ED0-AFD4-1742-B369-164B941074F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640483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4A5A73-4877-0848-F763-7D3D8DF7EB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51F1C30-3A04-F654-6D6B-B5CA2454659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7BDE553-D9D5-1CDF-91BA-7BD2A4083A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192732E-4F34-7011-C6AD-0A922809FD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A7FDE-07F2-E24B-95F3-4B476AA60766}" type="datetimeFigureOut">
              <a:rPr kumimoji="1" lang="ko-KR" altLang="en-US" smtClean="0"/>
              <a:t>2023. 4. 25.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5638829-75EF-9F5D-70A7-3A00471B1A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0FA06E1-69B2-D383-699F-EEE5C8D9E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D5ED0-AFD4-1742-B369-164B941074F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077979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F457E5B-A3F8-10B9-7A64-F9E060958C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A788C2C-93C8-3159-D2D5-88492EF376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F09FAA4-56E4-FE49-6745-502194E1AE6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0A7FDE-07F2-E24B-95F3-4B476AA60766}" type="datetimeFigureOut">
              <a:rPr kumimoji="1" lang="ko-KR" altLang="en-US" smtClean="0"/>
              <a:t>2023. 4. 25.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ADE78C8-1A2E-53D5-13E1-63AF79B365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97EA0BD-8CDD-15BD-FF12-35D8C2896F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ED5ED0-AFD4-1742-B369-164B941074F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495003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66B332A4-D438-4773-A77F-5ED49A448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53768" y="0"/>
            <a:ext cx="8284464" cy="6858000"/>
          </a:xfrm>
          <a:custGeom>
            <a:avLst/>
            <a:gdLst>
              <a:gd name="connsiteX0" fmla="*/ 1818109 w 8284464"/>
              <a:gd name="connsiteY0" fmla="*/ 0 h 6858000"/>
              <a:gd name="connsiteX1" fmla="*/ 6466355 w 8284464"/>
              <a:gd name="connsiteY1" fmla="*/ 0 h 6858000"/>
              <a:gd name="connsiteX2" fmla="*/ 6620596 w 8284464"/>
              <a:gd name="connsiteY2" fmla="*/ 109683 h 6858000"/>
              <a:gd name="connsiteX3" fmla="*/ 8284464 w 8284464"/>
              <a:gd name="connsiteY3" fmla="*/ 3429000 h 6858000"/>
              <a:gd name="connsiteX4" fmla="*/ 6620596 w 8284464"/>
              <a:gd name="connsiteY4" fmla="*/ 6748318 h 6858000"/>
              <a:gd name="connsiteX5" fmla="*/ 6466355 w 8284464"/>
              <a:gd name="connsiteY5" fmla="*/ 6858000 h 6858000"/>
              <a:gd name="connsiteX6" fmla="*/ 1818109 w 8284464"/>
              <a:gd name="connsiteY6" fmla="*/ 6858000 h 6858000"/>
              <a:gd name="connsiteX7" fmla="*/ 1663869 w 8284464"/>
              <a:gd name="connsiteY7" fmla="*/ 6748318 h 6858000"/>
              <a:gd name="connsiteX8" fmla="*/ 0 w 8284464"/>
              <a:gd name="connsiteY8" fmla="*/ 3429000 h 6858000"/>
              <a:gd name="connsiteX9" fmla="*/ 1663869 w 8284464"/>
              <a:gd name="connsiteY9" fmla="*/ 10968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84464" h="6858000">
                <a:moveTo>
                  <a:pt x="1818109" y="0"/>
                </a:moveTo>
                <a:lnTo>
                  <a:pt x="6466355" y="0"/>
                </a:lnTo>
                <a:lnTo>
                  <a:pt x="6620596" y="109683"/>
                </a:lnTo>
                <a:cubicBezTo>
                  <a:pt x="7630666" y="865069"/>
                  <a:pt x="8284464" y="2070683"/>
                  <a:pt x="8284464" y="3429000"/>
                </a:cubicBezTo>
                <a:cubicBezTo>
                  <a:pt x="8284464" y="4787317"/>
                  <a:pt x="7630666" y="5992931"/>
                  <a:pt x="6620596" y="6748318"/>
                </a:cubicBezTo>
                <a:lnTo>
                  <a:pt x="6466355" y="6858000"/>
                </a:lnTo>
                <a:lnTo>
                  <a:pt x="1818109" y="6858000"/>
                </a:lnTo>
                <a:lnTo>
                  <a:pt x="1663869" y="6748318"/>
                </a:lnTo>
                <a:cubicBezTo>
                  <a:pt x="653798" y="5992931"/>
                  <a:pt x="0" y="4787317"/>
                  <a:pt x="0" y="3429000"/>
                </a:cubicBezTo>
                <a:cubicBezTo>
                  <a:pt x="0" y="2070683"/>
                  <a:pt x="653798" y="865069"/>
                  <a:pt x="1663869" y="10968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DF9AD32D-FF05-44F4-BD4D-9CEE89B71E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18360" y="0"/>
            <a:ext cx="7955280" cy="6858000"/>
          </a:xfrm>
          <a:custGeom>
            <a:avLst/>
            <a:gdLst>
              <a:gd name="connsiteX0" fmla="*/ 1962423 w 7955280"/>
              <a:gd name="connsiteY0" fmla="*/ 0 h 6858000"/>
              <a:gd name="connsiteX1" fmla="*/ 5992858 w 7955280"/>
              <a:gd name="connsiteY1" fmla="*/ 0 h 6858000"/>
              <a:gd name="connsiteX2" fmla="*/ 6040191 w 7955280"/>
              <a:gd name="connsiteY2" fmla="*/ 27216 h 6858000"/>
              <a:gd name="connsiteX3" fmla="*/ 7955280 w 7955280"/>
              <a:gd name="connsiteY3" fmla="*/ 3429000 h 6858000"/>
              <a:gd name="connsiteX4" fmla="*/ 6040191 w 7955280"/>
              <a:gd name="connsiteY4" fmla="*/ 6830784 h 6858000"/>
              <a:gd name="connsiteX5" fmla="*/ 5992858 w 7955280"/>
              <a:gd name="connsiteY5" fmla="*/ 6858000 h 6858000"/>
              <a:gd name="connsiteX6" fmla="*/ 1962423 w 7955280"/>
              <a:gd name="connsiteY6" fmla="*/ 6858000 h 6858000"/>
              <a:gd name="connsiteX7" fmla="*/ 1915089 w 7955280"/>
              <a:gd name="connsiteY7" fmla="*/ 6830784 h 6858000"/>
              <a:gd name="connsiteX8" fmla="*/ 0 w 7955280"/>
              <a:gd name="connsiteY8" fmla="*/ 3429000 h 6858000"/>
              <a:gd name="connsiteX9" fmla="*/ 1915089 w 7955280"/>
              <a:gd name="connsiteY9" fmla="*/ 2721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955280" h="6858000">
                <a:moveTo>
                  <a:pt x="1962423" y="0"/>
                </a:moveTo>
                <a:lnTo>
                  <a:pt x="5992858" y="0"/>
                </a:lnTo>
                <a:lnTo>
                  <a:pt x="6040191" y="27216"/>
                </a:lnTo>
                <a:cubicBezTo>
                  <a:pt x="7188332" y="724844"/>
                  <a:pt x="7955280" y="1987357"/>
                  <a:pt x="7955280" y="3429000"/>
                </a:cubicBezTo>
                <a:cubicBezTo>
                  <a:pt x="7955280" y="4870644"/>
                  <a:pt x="7188332" y="6133157"/>
                  <a:pt x="6040191" y="6830784"/>
                </a:cubicBezTo>
                <a:lnTo>
                  <a:pt x="5992858" y="6858000"/>
                </a:lnTo>
                <a:lnTo>
                  <a:pt x="1962423" y="6858000"/>
                </a:lnTo>
                <a:lnTo>
                  <a:pt x="1915089" y="6830784"/>
                </a:lnTo>
                <a:cubicBezTo>
                  <a:pt x="766948" y="6133157"/>
                  <a:pt x="0" y="4870644"/>
                  <a:pt x="0" y="3429000"/>
                </a:cubicBezTo>
                <a:cubicBezTo>
                  <a:pt x="0" y="1987357"/>
                  <a:pt x="766948" y="724844"/>
                  <a:pt x="1915089" y="2721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EAB854E-626D-7744-4845-D9891B6967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55631" y="1441938"/>
            <a:ext cx="7080738" cy="39741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/>
            <a:r>
              <a:rPr kumimoji="1" lang="en-US" altLang="ko-KR" sz="5400">
                <a:solidFill>
                  <a:schemeClr val="bg1">
                    <a:lumMod val="95000"/>
                    <a:lumOff val="5000"/>
                  </a:schemeClr>
                </a:solidFill>
              </a:rPr>
              <a:t>Kotlin</a:t>
            </a:r>
            <a:r>
              <a:rPr kumimoji="1" lang="ko-KR" altLang="en-US" sz="5400">
                <a:solidFill>
                  <a:schemeClr val="bg1">
                    <a:lumMod val="95000"/>
                    <a:lumOff val="5000"/>
                  </a:schemeClr>
                </a:solidFill>
              </a:rPr>
              <a:t>을 이용한 테스트 코드 작성</a:t>
            </a:r>
          </a:p>
        </p:txBody>
      </p:sp>
    </p:spTree>
    <p:extLst>
      <p:ext uri="{BB962C8B-B14F-4D97-AF65-F5344CB8AC3E}">
        <p14:creationId xmlns:p14="http://schemas.microsoft.com/office/powerpoint/2010/main" val="32405545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DC90BE-77B1-1345-5D7D-60883C43C7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err="1"/>
              <a:t>MockK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663A24D-DF7F-A9C7-ABBE-9DD05B46AC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DSL</a:t>
            </a:r>
            <a:r>
              <a:rPr kumimoji="1" lang="ko-KR" altLang="en-US" dirty="0"/>
              <a:t>을 이용한 모의 라이브러리로 </a:t>
            </a:r>
            <a:r>
              <a:rPr kumimoji="1" lang="en-US" altLang="ko-KR" dirty="0"/>
              <a:t>Mockito</a:t>
            </a:r>
            <a:r>
              <a:rPr kumimoji="1" lang="ko-KR" altLang="en-US" dirty="0"/>
              <a:t>와 유사</a:t>
            </a:r>
            <a:endParaRPr kumimoji="1" lang="en-US" altLang="ko-KR" dirty="0"/>
          </a:p>
          <a:p>
            <a:r>
              <a:rPr kumimoji="1" lang="en-US" altLang="ko-KR" dirty="0"/>
              <a:t>Mockito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final</a:t>
            </a:r>
            <a:r>
              <a:rPr kumimoji="1" lang="ko-KR" altLang="en-US" dirty="0"/>
              <a:t> 클래스 및 메소드를 모의할 수 없어 확장 함수 및 최상위 함수를 흉내</a:t>
            </a:r>
            <a:r>
              <a:rPr kumimoji="1" lang="en-US" altLang="ko-KR" dirty="0"/>
              <a:t>(</a:t>
            </a:r>
            <a:r>
              <a:rPr kumimoji="1" lang="ko-KR" altLang="en-US" dirty="0"/>
              <a:t>대치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stub)</a:t>
            </a:r>
            <a:r>
              <a:rPr kumimoji="1" lang="ko-KR" altLang="en-US" dirty="0"/>
              <a:t>낼 수 없음</a:t>
            </a:r>
            <a:endParaRPr kumimoji="1" lang="en-US" altLang="ko-KR" dirty="0"/>
          </a:p>
          <a:p>
            <a:r>
              <a:rPr kumimoji="1" lang="en-US" altLang="ko-KR" dirty="0"/>
              <a:t>Mockito</a:t>
            </a:r>
            <a:r>
              <a:rPr kumimoji="1" lang="ko-KR" altLang="en-US" dirty="0"/>
              <a:t>에서</a:t>
            </a:r>
            <a:r>
              <a:rPr kumimoji="1" lang="en-US" altLang="ko-KR" dirty="0"/>
              <a:t> given-when-then</a:t>
            </a:r>
            <a:r>
              <a:rPr kumimoji="1" lang="ko-KR" altLang="en-US" dirty="0"/>
              <a:t> 구조를 사용하기 위해 </a:t>
            </a:r>
            <a:r>
              <a:rPr kumimoji="1" lang="en-US" altLang="ko-KR" dirty="0"/>
              <a:t>when</a:t>
            </a:r>
            <a:r>
              <a:rPr kumimoji="1" lang="ko-KR" altLang="en-US" dirty="0"/>
              <a:t>을 </a:t>
            </a:r>
            <a:r>
              <a:rPr kumimoji="1" lang="en-US" altLang="ko-KR" dirty="0" err="1"/>
              <a:t>innerclass</a:t>
            </a:r>
            <a:r>
              <a:rPr kumimoji="1" lang="ko-KR" altLang="en-US" dirty="0"/>
              <a:t>로 정의하고 키워드 중복으로 </a:t>
            </a:r>
            <a:r>
              <a:rPr kumimoji="1" lang="ko-KR" altLang="en-US" dirty="0" err="1"/>
              <a:t>역따옴표</a:t>
            </a:r>
            <a:r>
              <a:rPr kumimoji="1" lang="ko-KR" altLang="en-US" dirty="0"/>
              <a:t> 추가 필요</a:t>
            </a:r>
            <a:endParaRPr kumimoji="1" lang="en-US" altLang="ko-KR" dirty="0"/>
          </a:p>
          <a:p>
            <a:r>
              <a:rPr kumimoji="1" lang="ko-KR" altLang="en-US" dirty="0"/>
              <a:t>확장 함수를 이용하여 내부 멤버 함수를 </a:t>
            </a:r>
            <a:r>
              <a:rPr kumimoji="1" lang="ko-KR" altLang="en-US" dirty="0" err="1"/>
              <a:t>흉내낼</a:t>
            </a:r>
            <a:r>
              <a:rPr kumimoji="1" lang="ko-KR" altLang="en-US" dirty="0"/>
              <a:t> 수 있음</a:t>
            </a:r>
          </a:p>
        </p:txBody>
      </p:sp>
    </p:spTree>
    <p:extLst>
      <p:ext uri="{BB962C8B-B14F-4D97-AF65-F5344CB8AC3E}">
        <p14:creationId xmlns:p14="http://schemas.microsoft.com/office/powerpoint/2010/main" val="29631879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109E8C78-AFCD-4A83-D929-FF2CA5B30A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097" y="377681"/>
            <a:ext cx="11485806" cy="6102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9851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86B722-6B84-E4F5-6841-BD621AF020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err="1"/>
              <a:t>Kotest</a:t>
            </a:r>
            <a:r>
              <a:rPr kumimoji="1" lang="ko-KR" altLang="en-US" dirty="0"/>
              <a:t>의 수명 주기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0330BDF-1875-C33C-B21A-F6A75E95F1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Given(“”) { &lt;- </a:t>
            </a:r>
            <a:r>
              <a:rPr kumimoji="1" lang="en-US" altLang="ko-KR" dirty="0" err="1"/>
              <a:t>beforeSpec</a:t>
            </a:r>
            <a:r>
              <a:rPr kumimoji="1" lang="en-US" altLang="ko-KR" dirty="0"/>
              <a:t>, </a:t>
            </a:r>
            <a:r>
              <a:rPr kumimoji="1" lang="en-US" altLang="ko-KR" dirty="0" err="1"/>
              <a:t>afterSpec</a:t>
            </a:r>
            <a:endParaRPr kumimoji="1" lang="en-US" altLang="ko-KR" dirty="0"/>
          </a:p>
          <a:p>
            <a:pPr lvl="1"/>
            <a:r>
              <a:rPr kumimoji="1" lang="en-US" altLang="ko-KR" dirty="0"/>
              <a:t>When(“”) { &lt;- </a:t>
            </a:r>
            <a:r>
              <a:rPr kumimoji="1" lang="en-US" altLang="ko-KR" dirty="0" err="1"/>
              <a:t>beforeContainer</a:t>
            </a:r>
            <a:r>
              <a:rPr kumimoji="1" lang="en-US" altLang="ko-KR" dirty="0"/>
              <a:t>, </a:t>
            </a:r>
            <a:r>
              <a:rPr kumimoji="1" lang="en-US" altLang="ko-KR" dirty="0" err="1"/>
              <a:t>afterContainer</a:t>
            </a:r>
            <a:endParaRPr kumimoji="1" lang="en-US" altLang="ko-KR" dirty="0"/>
          </a:p>
          <a:p>
            <a:pPr lvl="2"/>
            <a:r>
              <a:rPr kumimoji="1" lang="en-US" altLang="ko-KR" dirty="0"/>
              <a:t>Then(“”) { &lt;- </a:t>
            </a:r>
            <a:r>
              <a:rPr kumimoji="1" lang="en-US" altLang="ko-KR" dirty="0" err="1"/>
              <a:t>beforeEach</a:t>
            </a:r>
            <a:r>
              <a:rPr kumimoji="1" lang="en-US" altLang="ko-KR" dirty="0"/>
              <a:t>, </a:t>
            </a:r>
            <a:r>
              <a:rPr kumimoji="1" lang="en-US" altLang="ko-KR" dirty="0" err="1"/>
              <a:t>afterEach</a:t>
            </a:r>
            <a:endParaRPr kumimoji="1" lang="en-US" altLang="ko-KR" dirty="0"/>
          </a:p>
          <a:p>
            <a:pPr lvl="2"/>
            <a:endParaRPr kumimoji="1" lang="en-US" altLang="ko-KR" dirty="0"/>
          </a:p>
          <a:p>
            <a:pPr lvl="2"/>
            <a:r>
              <a:rPr kumimoji="1" lang="en-US" altLang="ko-KR" dirty="0"/>
              <a:t>}</a:t>
            </a:r>
          </a:p>
          <a:p>
            <a:pPr lvl="1"/>
            <a:r>
              <a:rPr kumimoji="1" lang="en-US" altLang="ko-KR" dirty="0"/>
              <a:t>}</a:t>
            </a:r>
          </a:p>
          <a:p>
            <a:r>
              <a:rPr kumimoji="1" lang="en-US" altLang="ko-KR" dirty="0"/>
              <a:t>}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211058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47BE16-2E2A-33B1-5E20-17B7AE2C7F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err="1"/>
              <a:t>Kover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5C597B7-FD67-8BC7-7B27-B9E918CE57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 err="1"/>
              <a:t>Intellij</a:t>
            </a:r>
            <a:r>
              <a:rPr kumimoji="1" lang="en-US" altLang="ko-KR" dirty="0"/>
              <a:t>, </a:t>
            </a:r>
            <a:r>
              <a:rPr kumimoji="1" lang="en-US" altLang="ko-KR" dirty="0" err="1"/>
              <a:t>JaCoCo</a:t>
            </a:r>
            <a:r>
              <a:rPr kumimoji="1" lang="ko-KR" altLang="en-US" dirty="0"/>
              <a:t> 에이전트 기반 </a:t>
            </a:r>
            <a:r>
              <a:rPr kumimoji="1" lang="en-US" altLang="ko-KR" dirty="0"/>
              <a:t>Kotlin </a:t>
            </a:r>
            <a:r>
              <a:rPr kumimoji="1" lang="ko-KR" altLang="en-US" dirty="0"/>
              <a:t>코드 커버리지 툴</a:t>
            </a:r>
            <a:endParaRPr kumimoji="1" lang="en-US" altLang="ko-KR" dirty="0"/>
          </a:p>
          <a:p>
            <a:r>
              <a:rPr kumimoji="1" lang="ko-KR" altLang="en-US" dirty="0"/>
              <a:t>바이트 코드 단위로 측정하여 인라인 함수 같이 </a:t>
            </a:r>
            <a:r>
              <a:rPr kumimoji="1" lang="en-US" altLang="ko-KR" dirty="0" err="1"/>
              <a:t>JaCoCo</a:t>
            </a:r>
            <a:r>
              <a:rPr kumimoji="1" lang="ko-KR" altLang="en-US" dirty="0"/>
              <a:t>가 측정 불가능한 영역까지 측정 가능</a:t>
            </a:r>
          </a:p>
        </p:txBody>
      </p:sp>
    </p:spTree>
    <p:extLst>
      <p:ext uri="{BB962C8B-B14F-4D97-AF65-F5344CB8AC3E}">
        <p14:creationId xmlns:p14="http://schemas.microsoft.com/office/powerpoint/2010/main" val="147049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163C19-7D4F-684D-5777-F644DED773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요약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99FCC30-7F4A-2B14-C447-6A5897BE56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JUnit</a:t>
            </a:r>
          </a:p>
          <a:p>
            <a:pPr lvl="1"/>
            <a:r>
              <a:rPr kumimoji="1" lang="ko-KR" altLang="en-US" dirty="0"/>
              <a:t>기존 자바 기반 레퍼런스 참고 가능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자바 방식의 코드 작성 필요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작성할 </a:t>
            </a:r>
            <a:r>
              <a:rPr kumimoji="1" lang="ko-KR" altLang="en-US" dirty="0" err="1"/>
              <a:t>코드량</a:t>
            </a:r>
            <a:r>
              <a:rPr kumimoji="1" lang="ko-KR" altLang="en-US" dirty="0"/>
              <a:t> 증가</a:t>
            </a:r>
            <a:r>
              <a:rPr kumimoji="1" lang="en-US" altLang="ko-KR" dirty="0"/>
              <a:t>(</a:t>
            </a:r>
            <a:r>
              <a:rPr kumimoji="1" lang="ko-KR" altLang="en-US" dirty="0"/>
              <a:t>가독성 감소</a:t>
            </a:r>
            <a:r>
              <a:rPr kumimoji="1" lang="en-US" altLang="ko-KR" dirty="0"/>
              <a:t>)</a:t>
            </a:r>
          </a:p>
          <a:p>
            <a:pPr lvl="1"/>
            <a:r>
              <a:rPr kumimoji="1" lang="ko-KR" altLang="en-US" dirty="0"/>
              <a:t>번거로운 </a:t>
            </a:r>
            <a:r>
              <a:rPr kumimoji="1" lang="en-US" altLang="ko-KR" dirty="0"/>
              <a:t>BDD(given-when-then </a:t>
            </a:r>
            <a:r>
              <a:rPr kumimoji="1" lang="ko-KR" altLang="en-US" dirty="0"/>
              <a:t>패턴</a:t>
            </a:r>
            <a:r>
              <a:rPr kumimoji="1" lang="en-US" altLang="ko-KR" dirty="0"/>
              <a:t>)</a:t>
            </a:r>
            <a:r>
              <a:rPr kumimoji="1" lang="ko-KR" altLang="en-US" dirty="0"/>
              <a:t> 테스트</a:t>
            </a:r>
            <a:endParaRPr kumimoji="1" lang="en-US" altLang="ko-KR" dirty="0"/>
          </a:p>
          <a:p>
            <a:r>
              <a:rPr kumimoji="1" lang="en-US" altLang="ko-KR" dirty="0" err="1"/>
              <a:t>Kotest</a:t>
            </a:r>
            <a:endParaRPr kumimoji="1" lang="en-US" altLang="ko-KR" dirty="0"/>
          </a:p>
          <a:p>
            <a:pPr lvl="1"/>
            <a:r>
              <a:rPr kumimoji="1" lang="ko-KR" altLang="en-US" dirty="0" err="1"/>
              <a:t>코틀린을</a:t>
            </a:r>
            <a:r>
              <a:rPr kumimoji="1" lang="ko-KR" altLang="en-US" dirty="0"/>
              <a:t> 이용한 간결한 코드 작성 가능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반복</a:t>
            </a:r>
            <a:r>
              <a:rPr kumimoji="1" lang="en-US" altLang="ko-KR" dirty="0"/>
              <a:t>/</a:t>
            </a:r>
            <a:r>
              <a:rPr kumimoji="1" lang="ko-KR" altLang="en-US" dirty="0"/>
              <a:t>중복 코드 제거</a:t>
            </a:r>
            <a:endParaRPr kumimoji="1" lang="en-US" altLang="ko-KR" dirty="0"/>
          </a:p>
          <a:p>
            <a:pPr lvl="1"/>
            <a:r>
              <a:rPr kumimoji="1" lang="en-US" altLang="ko-KR" dirty="0"/>
              <a:t>Junit</a:t>
            </a:r>
            <a:r>
              <a:rPr kumimoji="1" lang="ko-KR" altLang="en-US" dirty="0"/>
              <a:t> 기반으로 혼용 가능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디펜던시</a:t>
            </a:r>
            <a:r>
              <a:rPr kumimoji="1" lang="ko-KR" altLang="en-US" dirty="0"/>
              <a:t> 추가 필요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팀에 맞는 스타일 적용 가능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러닝 커브 존재</a:t>
            </a:r>
          </a:p>
        </p:txBody>
      </p:sp>
    </p:spTree>
    <p:extLst>
      <p:ext uri="{BB962C8B-B14F-4D97-AF65-F5344CB8AC3E}">
        <p14:creationId xmlns:p14="http://schemas.microsoft.com/office/powerpoint/2010/main" val="30488441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1E3E36-C3CD-CF5E-3F45-BC6D6B1B6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JUnit5</a:t>
            </a:r>
            <a:r>
              <a:rPr kumimoji="1" lang="ko-KR" altLang="en-US" dirty="0"/>
              <a:t>을 이용한 단위 테스트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845A9B5-840E-B40B-6B05-A1F49CBE12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 err="1"/>
              <a:t>역따옴표</a:t>
            </a:r>
            <a:r>
              <a:rPr kumimoji="1" lang="en-US" altLang="ko-KR" dirty="0"/>
              <a:t>(`)</a:t>
            </a:r>
            <a:r>
              <a:rPr kumimoji="1" lang="ko-KR" altLang="en-US" dirty="0"/>
              <a:t>로 함수 이름을 한글과 공백으로 표현</a:t>
            </a:r>
            <a:endParaRPr kumimoji="1" lang="en-US" altLang="ko-KR" dirty="0"/>
          </a:p>
          <a:p>
            <a:r>
              <a:rPr kumimoji="1" lang="en-US" altLang="ko-KR" dirty="0" err="1"/>
              <a:t>assertThrows</a:t>
            </a:r>
            <a:r>
              <a:rPr kumimoji="1" lang="en-US" altLang="ko-KR" dirty="0"/>
              <a:t>, </a:t>
            </a:r>
            <a:r>
              <a:rPr kumimoji="1" lang="en-US" altLang="ko-KR" dirty="0" err="1"/>
              <a:t>assertDoesNotThrows</a:t>
            </a:r>
            <a:r>
              <a:rPr kumimoji="1" lang="ko-KR" altLang="en-US" dirty="0"/>
              <a:t> 같은 </a:t>
            </a:r>
            <a:r>
              <a:rPr kumimoji="1" lang="en-US" altLang="ko-KR" dirty="0"/>
              <a:t>Kotlin</a:t>
            </a:r>
            <a:r>
              <a:rPr kumimoji="1" lang="ko-KR" altLang="en-US" dirty="0"/>
              <a:t> 함수 이용</a:t>
            </a:r>
            <a:endParaRPr kumimoji="1" lang="en-US" altLang="ko-KR" dirty="0"/>
          </a:p>
          <a:p>
            <a:endParaRPr kumimoji="1" lang="ko-KR" altLang="en-US" dirty="0"/>
          </a:p>
        </p:txBody>
      </p:sp>
      <p:pic>
        <p:nvPicPr>
          <p:cNvPr id="4" name="그림 3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64CD46E8-6A4A-4930-AA9C-8B0D5B1474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1311"/>
          <a:stretch/>
        </p:blipFill>
        <p:spPr>
          <a:xfrm>
            <a:off x="351121" y="3647406"/>
            <a:ext cx="5731510" cy="2209697"/>
          </a:xfrm>
          <a:prstGeom prst="rect">
            <a:avLst/>
          </a:prstGeom>
        </p:spPr>
      </p:pic>
      <p:pic>
        <p:nvPicPr>
          <p:cNvPr id="5" name="그림 4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B467C136-BC53-3D47-F21F-4129D6E53E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311"/>
          <a:stretch/>
        </p:blipFill>
        <p:spPr>
          <a:xfrm>
            <a:off x="6231925" y="3647406"/>
            <a:ext cx="5731510" cy="2209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6879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D850E1-837A-711F-74CB-1EA517680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테스트 팩토리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13DE15D-077B-00ED-056B-A2A409A944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기본 인자와 이름 붙인 인자를 활용하여 테스트하려는 부분</a:t>
            </a:r>
            <a:br>
              <a:rPr kumimoji="1" lang="en-US" altLang="ko-KR" dirty="0"/>
            </a:br>
            <a:r>
              <a:rPr kumimoji="1" lang="en-US" altLang="ko-KR" dirty="0"/>
              <a:t>(</a:t>
            </a:r>
            <a:r>
              <a:rPr kumimoji="1" lang="ko-KR" altLang="en-US" dirty="0"/>
              <a:t>관심사</a:t>
            </a:r>
            <a:r>
              <a:rPr kumimoji="1" lang="en-US" altLang="ko-KR" dirty="0"/>
              <a:t>)</a:t>
            </a:r>
            <a:r>
              <a:rPr kumimoji="1" lang="ko-KR" altLang="en-US" dirty="0"/>
              <a:t> 특정</a:t>
            </a:r>
            <a:endParaRPr kumimoji="1" lang="en-US" altLang="ko-KR" dirty="0"/>
          </a:p>
          <a:p>
            <a:r>
              <a:rPr kumimoji="1" lang="ko-KR" altLang="en-US" dirty="0"/>
              <a:t>자바 </a:t>
            </a:r>
            <a:r>
              <a:rPr kumimoji="1" lang="ko-KR" altLang="en-US" dirty="0" err="1"/>
              <a:t>빌더</a:t>
            </a:r>
            <a:r>
              <a:rPr kumimoji="1" lang="ko-KR" altLang="en-US" dirty="0"/>
              <a:t> 패턴 대체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1C89E2B-799D-02D9-2CFB-1F19CF2F5E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7835" y="2561363"/>
            <a:ext cx="6847703" cy="3931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6585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DBC9F7-CD3D-F88E-C47A-E6AC4283B7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테스트 확장 함수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D2A5BEF-0B6E-F08A-C959-25AD255517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ko-KR" altLang="en-US" sz="2400" dirty="0"/>
              <a:t>검증하고자 하는 조건은 확장 함수 형태로 분리하여 가독성 향상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0033832-48A6-CD2F-EFDA-6E7088B5F7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6203" y="2605548"/>
            <a:ext cx="9767598" cy="3887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7115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1D26FD-5FCB-3244-BC58-82F689B0B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테스트 </a:t>
            </a:r>
            <a:r>
              <a:rPr kumimoji="1" lang="ko-KR" altLang="en-US" dirty="0" err="1"/>
              <a:t>어설션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7940DF3-2203-9909-034D-9D60FBA733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소프트 </a:t>
            </a:r>
            <a:r>
              <a:rPr kumimoji="1" lang="ko-KR" altLang="en-US" dirty="0" err="1"/>
              <a:t>어설션</a:t>
            </a:r>
            <a:r>
              <a:rPr kumimoji="1" lang="en-US" altLang="ko-KR" dirty="0"/>
              <a:t>:</a:t>
            </a:r>
            <a:r>
              <a:rPr kumimoji="1" lang="ko-KR" altLang="en-US" dirty="0"/>
              <a:t> 일부 </a:t>
            </a:r>
            <a:r>
              <a:rPr kumimoji="1" lang="ko-KR" altLang="en-US" dirty="0" err="1"/>
              <a:t>어설션</a:t>
            </a:r>
            <a:r>
              <a:rPr kumimoji="1" lang="ko-KR" altLang="en-US" dirty="0"/>
              <a:t> 실패해도 테스트 계속 진행</a:t>
            </a:r>
            <a:endParaRPr kumimoji="1" lang="en-US" altLang="ko-KR" dirty="0"/>
          </a:p>
          <a:p>
            <a:r>
              <a:rPr kumimoji="1" lang="ko-KR" altLang="en-US" dirty="0"/>
              <a:t>객체 비교에서 각 프로퍼티를 따로따로 소프트 </a:t>
            </a:r>
            <a:r>
              <a:rPr kumimoji="1" lang="ko-KR" altLang="en-US" dirty="0" err="1"/>
              <a:t>어설션하기</a:t>
            </a:r>
            <a:r>
              <a:rPr kumimoji="1" lang="ko-KR" altLang="en-US" dirty="0"/>
              <a:t> </a:t>
            </a:r>
            <a:br>
              <a:rPr kumimoji="1" lang="en-US" altLang="ko-KR" dirty="0"/>
            </a:br>
            <a:r>
              <a:rPr kumimoji="1" lang="ko-KR" altLang="en-US" dirty="0"/>
              <a:t>보다는 데이터 클래스로 한 번에 비교</a:t>
            </a:r>
            <a:br>
              <a:rPr kumimoji="1" lang="en-US" altLang="ko-KR" dirty="0"/>
            </a:br>
            <a:r>
              <a:rPr kumimoji="1" lang="en-US" altLang="ko-KR" dirty="0"/>
              <a:t>-&gt;</a:t>
            </a:r>
            <a:r>
              <a:rPr kumimoji="1" lang="ko-KR" altLang="en-US" dirty="0"/>
              <a:t> </a:t>
            </a:r>
            <a:r>
              <a:rPr kumimoji="1" lang="en-US" altLang="ko-KR" dirty="0"/>
              <a:t>(</a:t>
            </a:r>
            <a:r>
              <a:rPr kumimoji="1" lang="ko-KR" altLang="en-US" dirty="0"/>
              <a:t>실패한 원인이 되는 프로퍼티 쉽게 파악</a:t>
            </a:r>
            <a:r>
              <a:rPr kumimoji="1" lang="en-US" altLang="ko-KR" dirty="0"/>
              <a:t>)</a:t>
            </a:r>
            <a:endParaRPr kumimoji="1"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A9B1D74-7EB0-7D7E-496F-5026A11A17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2975" y="3818238"/>
            <a:ext cx="8740825" cy="2674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0825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716F91-EEE0-74D3-4E56-28D2D1060D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err="1"/>
              <a:t>Kotest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762DD64-8F6A-9CDF-E58B-94281D2D8E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Junit5</a:t>
            </a:r>
            <a:r>
              <a:rPr kumimoji="1" lang="ko-KR" altLang="en-US" dirty="0"/>
              <a:t>와 혼용 가능</a:t>
            </a:r>
            <a:endParaRPr kumimoji="1" lang="en-US" altLang="ko-KR" dirty="0"/>
          </a:p>
          <a:p>
            <a:r>
              <a:rPr kumimoji="1" lang="ko-KR" altLang="en-US" dirty="0"/>
              <a:t>스마트 캐스트 지원</a:t>
            </a:r>
            <a:endParaRPr kumimoji="1" lang="en-US" altLang="ko-KR" dirty="0"/>
          </a:p>
          <a:p>
            <a:r>
              <a:rPr kumimoji="1" lang="en-US" altLang="ko-KR" dirty="0"/>
              <a:t>infix </a:t>
            </a:r>
            <a:r>
              <a:rPr kumimoji="1" lang="ko-KR" altLang="en-US" dirty="0"/>
              <a:t>함수로 간편한 표기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E7163E5-8416-86A5-7357-AE19A5EA8E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840" y="4550979"/>
            <a:ext cx="10415960" cy="162598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D703040-A53D-B2BA-AEDA-6AD6461E54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2524" y="1690687"/>
            <a:ext cx="5741276" cy="2662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2238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3FBE20-FDF4-6A46-5844-641CA8A37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err="1"/>
              <a:t>Kotest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이용한 단위 테스트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FE89317-9CE2-7AEA-F23C-4EF8B19DD4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테스트는 그냥 함수</a:t>
            </a:r>
            <a:endParaRPr kumimoji="1" lang="en-US" altLang="ko-KR" dirty="0"/>
          </a:p>
          <a:p>
            <a:r>
              <a:rPr kumimoji="1" lang="ko-KR" altLang="en-US" dirty="0"/>
              <a:t>테스트 중첩 가능</a:t>
            </a:r>
            <a:endParaRPr kumimoji="1" lang="en-US" altLang="ko-KR" dirty="0"/>
          </a:p>
          <a:p>
            <a:r>
              <a:rPr kumimoji="1" lang="ko-KR" altLang="en-US" dirty="0"/>
              <a:t>런타임에 테스트 함수 동적 생성 가능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반복 항목 처리 수월</a:t>
            </a:r>
            <a:endParaRPr kumimoji="1" lang="en-US" altLang="ko-KR" dirty="0"/>
          </a:p>
          <a:p>
            <a:r>
              <a:rPr kumimoji="1" lang="ko-KR" altLang="en-US" dirty="0"/>
              <a:t>실행 중 예외 발생 시 프레임워크가 자동 실패 처리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1DB568B-3B1F-B723-49E8-167B8C4488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8842" y="3778177"/>
            <a:ext cx="4784958" cy="2714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8585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A132A8-8771-5CE1-0D0D-2977DB7E5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err="1"/>
              <a:t>Kotest</a:t>
            </a:r>
            <a:r>
              <a:rPr kumimoji="1" lang="en-US" altLang="ko-KR" dirty="0"/>
              <a:t> </a:t>
            </a:r>
            <a:r>
              <a:rPr kumimoji="1" lang="ko-KR" altLang="en-US" dirty="0" err="1"/>
              <a:t>어설션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5EE8C3D-BE0F-1E42-6463-E04E4103C4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적합한 스타일 선택 사용 가능</a:t>
            </a:r>
            <a:r>
              <a:rPr kumimoji="1" lang="en-US" altLang="ko-KR" dirty="0"/>
              <a:t>(</a:t>
            </a:r>
            <a:r>
              <a:rPr kumimoji="1" lang="en-US" altLang="ko-KR" dirty="0" err="1"/>
              <a:t>StringSpec</a:t>
            </a:r>
            <a:r>
              <a:rPr kumimoji="1" lang="en-US" altLang="ko-KR" dirty="0"/>
              <a:t>, </a:t>
            </a:r>
            <a:r>
              <a:rPr kumimoji="1" lang="en-US" altLang="ko-KR" dirty="0" err="1"/>
              <a:t>FuncSpec</a:t>
            </a:r>
            <a:r>
              <a:rPr kumimoji="1" lang="en-US" altLang="ko-KR" dirty="0"/>
              <a:t>, …)</a:t>
            </a:r>
            <a:endParaRPr kumimoji="1"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733812E-FEC7-EA41-83F4-4259BC5273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323"/>
          <a:stretch/>
        </p:blipFill>
        <p:spPr>
          <a:xfrm>
            <a:off x="349422" y="2563683"/>
            <a:ext cx="5210891" cy="274972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604BA4D-F68F-55DB-1B66-CCD3414FBC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7770"/>
          <a:stretch/>
        </p:blipFill>
        <p:spPr>
          <a:xfrm>
            <a:off x="5086178" y="3687891"/>
            <a:ext cx="6756400" cy="2804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5010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558a3344-3004-4f39-816f-4dfa342d9d5f}" enabled="0" method="" siteId="{558a3344-3004-4f39-816f-4dfa342d9d5f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223</TotalTime>
  <Words>316</Words>
  <Application>Microsoft Macintosh PowerPoint</Application>
  <PresentationFormat>와이드스크린</PresentationFormat>
  <Paragraphs>49</Paragraphs>
  <Slides>13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6" baseType="lpstr">
      <vt:lpstr>맑은 고딕</vt:lpstr>
      <vt:lpstr>Arial</vt:lpstr>
      <vt:lpstr>Office 테마</vt:lpstr>
      <vt:lpstr>Kotlin을 이용한 테스트 코드 작성</vt:lpstr>
      <vt:lpstr>요약</vt:lpstr>
      <vt:lpstr>JUnit5을 이용한 단위 테스트</vt:lpstr>
      <vt:lpstr>테스트 팩토리</vt:lpstr>
      <vt:lpstr>테스트 확장 함수</vt:lpstr>
      <vt:lpstr>테스트 어설션</vt:lpstr>
      <vt:lpstr>Kotest</vt:lpstr>
      <vt:lpstr>Kotest를 이용한 단위 테스트</vt:lpstr>
      <vt:lpstr>Kotest 어설션</vt:lpstr>
      <vt:lpstr>MockK</vt:lpstr>
      <vt:lpstr>PowerPoint 프레젠테이션</vt:lpstr>
      <vt:lpstr>Kotest의 수명 주기</vt:lpstr>
      <vt:lpstr>Kover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Kotlin을 이용한 테스트 코드 작성</dc:title>
  <dc:creator>이승윤 [leeseungyun]</dc:creator>
  <cp:lastModifiedBy>이승윤 [leeseungyun]</cp:lastModifiedBy>
  <cp:revision>1</cp:revision>
  <dcterms:created xsi:type="dcterms:W3CDTF">2023-04-25T03:12:36Z</dcterms:created>
  <dcterms:modified xsi:type="dcterms:W3CDTF">2023-04-25T06:59:28Z</dcterms:modified>
</cp:coreProperties>
</file>